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9F774D10-D829-C722-9A4D-0E2310B483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950" y="1060450"/>
            <a:ext cx="6286500" cy="610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114</cp:revision>
  <dcterms:created xsi:type="dcterms:W3CDTF">2018-09-11T02:28:50Z</dcterms:created>
  <dcterms:modified xsi:type="dcterms:W3CDTF">2022-06-03T16:02:20Z</dcterms:modified>
</cp:coreProperties>
</file>