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517BC7A7-BC01-05DE-001D-C1EEAD10F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200150"/>
            <a:ext cx="62865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113</cp:revision>
  <dcterms:created xsi:type="dcterms:W3CDTF">2018-09-11T02:28:50Z</dcterms:created>
  <dcterms:modified xsi:type="dcterms:W3CDTF">2022-06-03T16:02:08Z</dcterms:modified>
</cp:coreProperties>
</file>