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CE679718-7558-4BFC-CEE6-7C3ED3F80D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143000"/>
            <a:ext cx="62865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109</cp:revision>
  <dcterms:created xsi:type="dcterms:W3CDTF">2018-09-11T02:28:50Z</dcterms:created>
  <dcterms:modified xsi:type="dcterms:W3CDTF">2022-06-03T16:01:35Z</dcterms:modified>
</cp:coreProperties>
</file>