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2C62D58-5710-F085-DADF-1ED1950F6D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060450"/>
            <a:ext cx="6286500" cy="610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108</cp:revision>
  <dcterms:created xsi:type="dcterms:W3CDTF">2018-09-11T02:28:50Z</dcterms:created>
  <dcterms:modified xsi:type="dcterms:W3CDTF">2022-06-03T16:01:27Z</dcterms:modified>
</cp:coreProperties>
</file>