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710E957-8B21-EA68-BFFA-1FABD19DE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5008" y="0"/>
            <a:ext cx="6200384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107</cp:revision>
  <dcterms:created xsi:type="dcterms:W3CDTF">2018-09-11T02:28:50Z</dcterms:created>
  <dcterms:modified xsi:type="dcterms:W3CDTF">2022-06-03T16:01:16Z</dcterms:modified>
</cp:coreProperties>
</file>