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80A4D1F-A5C3-76BC-7767-E8C1D72CF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742950"/>
            <a:ext cx="62865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106</cp:revision>
  <dcterms:created xsi:type="dcterms:W3CDTF">2018-09-11T02:28:50Z</dcterms:created>
  <dcterms:modified xsi:type="dcterms:W3CDTF">2022-06-03T16:01:08Z</dcterms:modified>
</cp:coreProperties>
</file>