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4BCBA198-6BAD-0253-57C9-0518B9C9A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685800"/>
            <a:ext cx="6286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103</cp:revision>
  <dcterms:created xsi:type="dcterms:W3CDTF">2018-09-11T02:28:50Z</dcterms:created>
  <dcterms:modified xsi:type="dcterms:W3CDTF">2022-06-03T16:00:42Z</dcterms:modified>
</cp:coreProperties>
</file>