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F53128F3-EC77-8DAF-E848-F5393C934A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1600200"/>
            <a:ext cx="628650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101</cp:revision>
  <dcterms:created xsi:type="dcterms:W3CDTF">2018-09-11T02:28:50Z</dcterms:created>
  <dcterms:modified xsi:type="dcterms:W3CDTF">2022-06-03T16:00:23Z</dcterms:modified>
</cp:coreProperties>
</file>