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70A6FE7A-2637-704D-90D5-4D508D46D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428750"/>
            <a:ext cx="62865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98</cp:revision>
  <dcterms:created xsi:type="dcterms:W3CDTF">2018-09-11T02:28:50Z</dcterms:created>
  <dcterms:modified xsi:type="dcterms:W3CDTF">2022-06-03T15:59:35Z</dcterms:modified>
</cp:coreProperties>
</file>