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7420A006-9C80-91B4-E663-46099DE6D9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950" y="1346200"/>
            <a:ext cx="6286500" cy="553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97</cp:revision>
  <dcterms:created xsi:type="dcterms:W3CDTF">2018-09-11T02:28:50Z</dcterms:created>
  <dcterms:modified xsi:type="dcterms:W3CDTF">2022-06-03T15:59:26Z</dcterms:modified>
</cp:coreProperties>
</file>