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73A9AB3-8E3A-4893-9AB2-276F51E455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400300"/>
            <a:ext cx="6286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96</cp:revision>
  <dcterms:created xsi:type="dcterms:W3CDTF">2018-09-11T02:28:50Z</dcterms:created>
  <dcterms:modified xsi:type="dcterms:W3CDTF">2022-06-03T15:59:14Z</dcterms:modified>
</cp:coreProperties>
</file>