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232" y="10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6/3/22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&#10;&#10;Description automatically generated with medium confidence">
            <a:extLst>
              <a:ext uri="{FF2B5EF4-FFF2-40B4-BE49-F238E27FC236}">
                <a16:creationId xmlns:a16="http://schemas.microsoft.com/office/drawing/2014/main" id="{164726C3-7528-2473-99EC-A45748D465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1950" y="2400300"/>
            <a:ext cx="62865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Clark, Heather</cp:lastModifiedBy>
  <cp:revision>95</cp:revision>
  <dcterms:created xsi:type="dcterms:W3CDTF">2018-09-11T02:28:50Z</dcterms:created>
  <dcterms:modified xsi:type="dcterms:W3CDTF">2022-06-03T15:58:35Z</dcterms:modified>
</cp:coreProperties>
</file>