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" name="Picture 19" descr="Diagram&#10;&#10;Description automatically generated">
            <a:extLst>
              <a:ext uri="{FF2B5EF4-FFF2-40B4-BE49-F238E27FC236}">
                <a16:creationId xmlns:a16="http://schemas.microsoft.com/office/drawing/2014/main" id="{783BF948-43A6-C16D-ACDA-E7D4568710D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71950" y="1714500"/>
            <a:ext cx="6286500" cy="4800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104</cp:revision>
  <dcterms:created xsi:type="dcterms:W3CDTF">2018-09-11T02:28:50Z</dcterms:created>
  <dcterms:modified xsi:type="dcterms:W3CDTF">2022-06-03T16:00:51Z</dcterms:modified>
</cp:coreProperties>
</file>

<file path=docProps/thumbnail.jpeg>
</file>