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06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728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cell phone&#10;&#10;Description automatically generated">
            <a:extLst>
              <a:ext uri="{FF2B5EF4-FFF2-40B4-BE49-F238E27FC236}">
                <a16:creationId xmlns:a16="http://schemas.microsoft.com/office/drawing/2014/main" id="{FD79FAE2-9C1F-2A43-BF7F-1BCC02B6D34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765800" y="800100"/>
            <a:ext cx="3098800" cy="6629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49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87</cp:revision>
  <dcterms:created xsi:type="dcterms:W3CDTF">2018-09-11T02:28:50Z</dcterms:created>
  <dcterms:modified xsi:type="dcterms:W3CDTF">2020-09-04T19:30:05Z</dcterms:modified>
</cp:coreProperties>
</file>

<file path=docProps/thumbnail.jpeg>
</file>