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17"/>
    <p:restoredTop sz="94694"/>
  </p:normalViewPr>
  <p:slideViewPr>
    <p:cSldViewPr snapToGrid="0" snapToObjects="1">
      <p:cViewPr varScale="1">
        <p:scale>
          <a:sx n="82" d="100"/>
          <a:sy n="82" d="100"/>
        </p:scale>
        <p:origin x="168" y="5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5F08F68-A658-654C-818D-34CA6598D3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59450" y="273050"/>
            <a:ext cx="3111500" cy="768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50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86</cp:revision>
  <dcterms:created xsi:type="dcterms:W3CDTF">2018-09-11T02:28:50Z</dcterms:created>
  <dcterms:modified xsi:type="dcterms:W3CDTF">2020-09-04T19:30:13Z</dcterms:modified>
</cp:coreProperties>
</file>