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C3833239-1728-3041-9449-A98374728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266700"/>
            <a:ext cx="3111500" cy="76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86</cp:revision>
  <dcterms:created xsi:type="dcterms:W3CDTF">2018-09-11T02:28:50Z</dcterms:created>
  <dcterms:modified xsi:type="dcterms:W3CDTF">2020-09-04T19:30:22Z</dcterms:modified>
</cp:coreProperties>
</file>