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962A1571-DE72-6348-9FE3-0802AF08C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00" y="1377950"/>
            <a:ext cx="6273800" cy="547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91</cp:revision>
  <dcterms:created xsi:type="dcterms:W3CDTF">2018-09-11T02:28:50Z</dcterms:created>
  <dcterms:modified xsi:type="dcterms:W3CDTF">2020-09-04T19:29:18Z</dcterms:modified>
</cp:coreProperties>
</file>