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F001A99-DB7E-9448-AD83-8605595FB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300" y="1720850"/>
            <a:ext cx="6273800" cy="478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90</cp:revision>
  <dcterms:created xsi:type="dcterms:W3CDTF">2018-09-11T02:28:50Z</dcterms:created>
  <dcterms:modified xsi:type="dcterms:W3CDTF">2020-09-04T19:29:37Z</dcterms:modified>
</cp:coreProperties>
</file>