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AD35748-8DC1-9B42-862A-7B9F63F8D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1003300"/>
            <a:ext cx="31115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88</cp:revision>
  <dcterms:created xsi:type="dcterms:W3CDTF">2018-09-11T02:28:50Z</dcterms:created>
  <dcterms:modified xsi:type="dcterms:W3CDTF">2020-09-04T19:29:58Z</dcterms:modified>
</cp:coreProperties>
</file>