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183182E0-38D2-E949-A337-B8DDFD029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8300" y="1784350"/>
            <a:ext cx="6273800" cy="466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2020-09-04T19:28:52Z</dcterms:modified>
</cp:coreProperties>
</file>