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FD79FAE2-9C1F-2A43-BF7F-1BCC02B6D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800" y="800100"/>
            <a:ext cx="30988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87</cp:revision>
  <dcterms:created xsi:type="dcterms:W3CDTF">2018-09-11T02:28:50Z</dcterms:created>
  <dcterms:modified xsi:type="dcterms:W3CDTF">2020-09-04T19:30:05Z</dcterms:modified>
</cp:coreProperties>
</file>