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145189A0-F806-8F4E-A950-98C30277C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300" y="1403350"/>
            <a:ext cx="62738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92</cp:revision>
  <dcterms:created xsi:type="dcterms:W3CDTF">2018-09-11T02:28:50Z</dcterms:created>
  <dcterms:modified xsi:type="dcterms:W3CDTF">2020-09-04T19:29:05Z</dcterms:modified>
</cp:coreProperties>
</file>