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442C06-AF75-A741-AADC-1FCE660EF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205" y="0"/>
            <a:ext cx="587999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2020-09-04T19:29:47Z</dcterms:modified>
</cp:coreProperties>
</file>