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183182E0-38D2-E949-A337-B8DDFD0295B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78300" y="1784350"/>
            <a:ext cx="6273800" cy="4660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93</cp:revision>
  <dcterms:created xsi:type="dcterms:W3CDTF">2018-09-11T02:28:50Z</dcterms:created>
  <dcterms:modified xsi:type="dcterms:W3CDTF">2020-09-04T19:28:52Z</dcterms:modified>
</cp:coreProperties>
</file>

<file path=docProps/thumbnail.jpeg>
</file>