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8BF463F1-2AE5-984B-A614-8283573F7EA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9450" y="984250"/>
            <a:ext cx="3111500" cy="6261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100</cp:revision>
  <dcterms:created xsi:type="dcterms:W3CDTF">2018-09-11T02:28:50Z</dcterms:created>
  <dcterms:modified xsi:type="dcterms:W3CDTF">2020-09-04T17:25:09Z</dcterms:modified>
</cp:coreProperties>
</file>

<file path=docProps/thumbnail.jpeg>
</file>