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29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52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96396F7B-D5A3-DB44-AA5D-99F3A1A8343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7350" y="1136650"/>
            <a:ext cx="6235700" cy="595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94</cp:revision>
  <dcterms:created xsi:type="dcterms:W3CDTF">2018-09-11T02:28:50Z</dcterms:created>
  <dcterms:modified xsi:type="dcterms:W3CDTF">2020-09-04T17:24:05Z</dcterms:modified>
</cp:coreProperties>
</file>

<file path=docProps/thumbnail.jpeg>
</file>