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129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520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2CC442C0-6C2A-9646-951E-A1683E4BFE3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1000" y="1162050"/>
            <a:ext cx="6248400" cy="5905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92</cp:revision>
  <dcterms:created xsi:type="dcterms:W3CDTF">2018-09-11T02:28:50Z</dcterms:created>
  <dcterms:modified xsi:type="dcterms:W3CDTF">2020-09-04T17:23:55Z</dcterms:modified>
</cp:coreProperties>
</file>

<file path=docProps/thumbnail.jpeg>
</file>