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5BFF7C5-1077-ED4A-ADE1-ED5599C43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228600"/>
            <a:ext cx="62357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84</cp:revision>
  <dcterms:created xsi:type="dcterms:W3CDTF">2018-09-11T02:28:50Z</dcterms:created>
  <dcterms:modified xsi:type="dcterms:W3CDTF">2020-09-04T17:22:33Z</dcterms:modified>
</cp:coreProperties>
</file>