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129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520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4B315AFD-83D8-4240-B019-1961A11380F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7350" y="1174750"/>
            <a:ext cx="6235700" cy="5880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44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90</cp:revision>
  <dcterms:created xsi:type="dcterms:W3CDTF">2018-09-11T02:28:50Z</dcterms:created>
  <dcterms:modified xsi:type="dcterms:W3CDTF">2020-09-04T17:23:43Z</dcterms:modified>
</cp:coreProperties>
</file>

<file path=docProps/thumbnail.jpeg>
</file>