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29"/>
    <p:restoredTop sz="94684"/>
  </p:normalViewPr>
  <p:slideViewPr>
    <p:cSldViewPr snapToGrid="0" snapToObjects="1">
      <p:cViewPr varScale="1">
        <p:scale>
          <a:sx n="65" d="100"/>
          <a:sy n="65" d="100"/>
        </p:scale>
        <p:origin x="208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119C942B-8E53-1F4B-80CB-7FE43B5900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350" y="660400"/>
            <a:ext cx="6235700" cy="69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85</cp:revision>
  <dcterms:created xsi:type="dcterms:W3CDTF">2018-09-11T02:28:50Z</dcterms:created>
  <dcterms:modified xsi:type="dcterms:W3CDTF">2020-09-04T17:22:20Z</dcterms:modified>
</cp:coreProperties>
</file>