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3D895B8-9B34-1340-A577-4257C32DE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228600"/>
            <a:ext cx="62357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98</cp:revision>
  <dcterms:created xsi:type="dcterms:W3CDTF">2018-09-11T02:28:50Z</dcterms:created>
  <dcterms:modified xsi:type="dcterms:W3CDTF">2020-09-04T17:24:43Z</dcterms:modified>
</cp:coreProperties>
</file>