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29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52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4212FF9E-68A3-3545-83D5-B4ACEA3B6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882650"/>
            <a:ext cx="6248400" cy="646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95</cp:revision>
  <dcterms:created xsi:type="dcterms:W3CDTF">2018-09-11T02:28:50Z</dcterms:created>
  <dcterms:modified xsi:type="dcterms:W3CDTF">2020-09-04T17:24:16Z</dcterms:modified>
</cp:coreProperties>
</file>