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29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52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A9F1DA40-282E-C048-A721-F1F09AC8438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59450" y="977900"/>
            <a:ext cx="3111500" cy="6273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46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99</cp:revision>
  <dcterms:created xsi:type="dcterms:W3CDTF">2018-09-11T02:28:50Z</dcterms:created>
  <dcterms:modified xsi:type="dcterms:W3CDTF">2020-09-04T17:24:55Z</dcterms:modified>
</cp:coreProperties>
</file>

<file path=docProps/thumbnail.jpeg>
</file>