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5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5F1696C4-1119-F142-9D86-5D99310EB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1187450"/>
            <a:ext cx="62611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103</cp:revision>
  <dcterms:created xsi:type="dcterms:W3CDTF">2018-09-11T02:28:50Z</dcterms:created>
  <dcterms:modified xsi:type="dcterms:W3CDTF">2020-09-04T17:25:39Z</dcterms:modified>
</cp:coreProperties>
</file>