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F61D6C6-CE5D-9845-83F1-FF0A6A2F5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323850"/>
            <a:ext cx="3111500" cy="7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89</cp:revision>
  <dcterms:created xsi:type="dcterms:W3CDTF">2018-09-11T02:28:50Z</dcterms:created>
  <dcterms:modified xsi:type="dcterms:W3CDTF">2020-09-04T17:23:21Z</dcterms:modified>
</cp:coreProperties>
</file>