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251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57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screenshot of a cell phone&#10;&#10;Description automatically generated">
            <a:extLst>
              <a:ext uri="{FF2B5EF4-FFF2-40B4-BE49-F238E27FC236}">
                <a16:creationId xmlns:a16="http://schemas.microsoft.com/office/drawing/2014/main" id="{D22AD3D5-C58B-F449-8651-EBED433894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1000" y="1600200"/>
            <a:ext cx="6248400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86</cp:revision>
  <dcterms:created xsi:type="dcterms:W3CDTF">2018-09-11T02:28:50Z</dcterms:created>
  <dcterms:modified xsi:type="dcterms:W3CDTF">2020-09-04T17:22:56Z</dcterms:modified>
</cp:coreProperties>
</file>