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5212CF9-978A-6746-83BE-C4EF79A78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066800"/>
            <a:ext cx="62484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2020-09-04T17:23:32Z</dcterms:modified>
</cp:coreProperties>
</file>