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129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520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A1436849-CF64-2D4E-B5D0-324D4DA62F2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1000" y="1485900"/>
            <a:ext cx="6248400" cy="5257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97</cp:revision>
  <dcterms:created xsi:type="dcterms:W3CDTF">2018-09-11T02:28:50Z</dcterms:created>
  <dcterms:modified xsi:type="dcterms:W3CDTF">2020-09-04T17:24:29Z</dcterms:modified>
</cp:coreProperties>
</file>

<file path=docProps/thumbnail.jpeg>
</file>