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29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52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532ADFC5-177C-4D4A-8295-C39DB58F53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350" y="546100"/>
            <a:ext cx="6235700" cy="713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101</cp:revision>
  <dcterms:created xsi:type="dcterms:W3CDTF">2018-09-11T02:28:50Z</dcterms:created>
  <dcterms:modified xsi:type="dcterms:W3CDTF">2020-09-04T17:25:21Z</dcterms:modified>
</cp:coreProperties>
</file>