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200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2/1/22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413D86AB-AE0F-3B48-B75E-AE714804F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990600"/>
            <a:ext cx="62484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2022-02-01T23:13:48Z</dcterms:modified>
</cp:coreProperties>
</file>