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55B7CD63-0895-664D-A336-C2EA80BE1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50950"/>
            <a:ext cx="62484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2022-02-01T23:13:31Z</dcterms:modified>
</cp:coreProperties>
</file>