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FE9A839B-3072-D04D-B7BD-CA148BC54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552450"/>
            <a:ext cx="6248400" cy="712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2022-02-01T23:01:42Z</dcterms:modified>
</cp:coreProperties>
</file>