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343EF61-B91B-F44F-8E68-9CA90D50F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639" y="0"/>
            <a:ext cx="588512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2022-02-01T23:07:12Z</dcterms:modified>
</cp:coreProperties>
</file>