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B0A6B4-88A7-4749-B37F-19E04882B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631" y="772159"/>
            <a:ext cx="7037136" cy="668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2022-02-01T23:02:03Z</dcterms:modified>
</cp:coreProperties>
</file>