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5024C8C-A389-E243-B374-32A498BFC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371600"/>
            <a:ext cx="6248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97</cp:revision>
  <dcterms:created xsi:type="dcterms:W3CDTF">2018-09-11T02:28:50Z</dcterms:created>
  <dcterms:modified xsi:type="dcterms:W3CDTF">2022-02-01T22:57:07Z</dcterms:modified>
</cp:coreProperties>
</file>