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6B764F-5E81-6A4E-AABC-7BF3865E8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657350"/>
            <a:ext cx="62484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2022-02-01T22:57:28Z</dcterms:modified>
</cp:coreProperties>
</file>