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90FDBE9-B751-1041-B5C3-4F4471871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31900"/>
            <a:ext cx="62484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2022-02-01T23:07:50Z</dcterms:modified>
</cp:coreProperties>
</file>