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8640"/>
    <p:restoredTop sz="94694"/>
  </p:normalViewPr>
  <p:slideViewPr>
    <p:cSldViewPr snapToGrid="0" snapToObjects="1">
      <p:cViewPr varScale="1">
        <p:scale>
          <a:sx n="63" d="100"/>
          <a:sy n="63" d="100"/>
        </p:scale>
        <p:origin x="200" y="10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09AD860E-A443-4047-B1F8-69AD96A08E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1168400"/>
            <a:ext cx="6248400" cy="589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96</cp:revision>
  <dcterms:created xsi:type="dcterms:W3CDTF">2018-09-11T02:28:50Z</dcterms:created>
  <dcterms:modified xsi:type="dcterms:W3CDTF">2022-02-01T23:07:32Z</dcterms:modified>
</cp:coreProperties>
</file>