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1C55C65C-E283-FA43-8363-B7727FAB3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742950"/>
            <a:ext cx="62484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2022-02-01T22:58:56Z</dcterms:modified>
</cp:coreProperties>
</file>