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D4DA000-337A-C141-94EA-EBD280E71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01600"/>
            <a:ext cx="6248400" cy="80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2022-02-01T23:04:37Z</dcterms:modified>
</cp:coreProperties>
</file>