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3326A1D-FBDF-F748-8E58-BF349426F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717550"/>
            <a:ext cx="6248400" cy="67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2022-02-01T23:05:25Z</dcterms:modified>
</cp:coreProperties>
</file>