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5ADE94D6-CE6F-5143-9354-536E4C3256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9310" y="0"/>
            <a:ext cx="281178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2022-02-01T22:58:35Z</dcterms:modified>
</cp:coreProperties>
</file>