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3967180B-821E-A545-8089-000E10FD2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847850"/>
            <a:ext cx="62484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2022-02-01T22:57:51Z</dcterms:modified>
</cp:coreProperties>
</file>