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C6C8D26F-F28C-9D4D-A0FF-242223C15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462" y="0"/>
            <a:ext cx="5817476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2022-02-01T23:04:22Z</dcterms:modified>
</cp:coreProperties>
</file>