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application&#10;&#10;Description automatically generated">
            <a:extLst>
              <a:ext uri="{FF2B5EF4-FFF2-40B4-BE49-F238E27FC236}">
                <a16:creationId xmlns:a16="http://schemas.microsoft.com/office/drawing/2014/main" id="{BA741BA8-8066-B44F-A01F-86A6C0BB2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50800"/>
            <a:ext cx="6248400" cy="81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2022-02-01T22:58:17Z</dcterms:modified>
</cp:coreProperties>
</file>