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1341A68-2A08-4344-B774-45D022885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079" y="0"/>
            <a:ext cx="583424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2022-02-01T23:02:47Z</dcterms:modified>
</cp:coreProperties>
</file>