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200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D15BBDC2-4E4E-8B45-AB30-47690FC76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636" y="0"/>
            <a:ext cx="5963127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2022-02-01T23:04:56Z</dcterms:modified>
</cp:coreProperties>
</file>