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433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38059271-AF41-FD40-BCAD-43121067D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0637" y="0"/>
            <a:ext cx="3989126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95</cp:revision>
  <dcterms:created xsi:type="dcterms:W3CDTF">2018-09-11T02:28:50Z</dcterms:created>
  <dcterms:modified xsi:type="dcterms:W3CDTF">2022-02-01T22:56:24Z</dcterms:modified>
</cp:coreProperties>
</file>