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200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44BF564F-D41B-BA4D-A9CC-7AF1E4CE0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416050"/>
            <a:ext cx="6248400" cy="539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96</cp:revision>
  <dcterms:created xsi:type="dcterms:W3CDTF">2018-09-11T02:28:50Z</dcterms:created>
  <dcterms:modified xsi:type="dcterms:W3CDTF">2022-02-01T23:06:56Z</dcterms:modified>
</cp:coreProperties>
</file>