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application&#10;&#10;Description automatically generated">
            <a:extLst>
              <a:ext uri="{FF2B5EF4-FFF2-40B4-BE49-F238E27FC236}">
                <a16:creationId xmlns:a16="http://schemas.microsoft.com/office/drawing/2014/main" id="{FEA1F9CA-CDA4-AC44-9416-E2E8536CC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641350"/>
            <a:ext cx="6248400" cy="694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2022-02-01T23:01:24Z</dcterms:modified>
</cp:coreProperties>
</file>