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1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C1FF34-E407-DD48-A34A-4CCE7AC83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273300"/>
            <a:ext cx="6248400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2022-02-01T22:56:44Z</dcterms:modified>
</cp:coreProperties>
</file>