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timeline&#10;&#10;Description automatically generated with medium confidence">
            <a:extLst>
              <a:ext uri="{FF2B5EF4-FFF2-40B4-BE49-F238E27FC236}">
                <a16:creationId xmlns:a16="http://schemas.microsoft.com/office/drawing/2014/main" id="{CE2CEFBD-93EE-4A4F-8349-5B8EF8F00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968" y="0"/>
            <a:ext cx="599846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2022-02-01T23:05:38Z</dcterms:modified>
</cp:coreProperties>
</file>