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5433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, website&#10;&#10;Description automatically generated with medium confidence">
            <a:extLst>
              <a:ext uri="{FF2B5EF4-FFF2-40B4-BE49-F238E27FC236}">
                <a16:creationId xmlns:a16="http://schemas.microsoft.com/office/drawing/2014/main" id="{AB0464AA-39AC-C841-B935-001F266CEB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2178050"/>
            <a:ext cx="6248400" cy="387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95</cp:revision>
  <dcterms:created xsi:type="dcterms:W3CDTF">2018-09-11T02:28:50Z</dcterms:created>
  <dcterms:modified xsi:type="dcterms:W3CDTF">2022-02-01T21:27:58Z</dcterms:modified>
</cp:coreProperties>
</file>