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48"/>
    <p:restoredTop sz="94694"/>
  </p:normalViewPr>
  <p:slideViewPr>
    <p:cSldViewPr snapToGrid="0" snapToObjects="1">
      <p:cViewPr varScale="1">
        <p:scale>
          <a:sx n="89" d="100"/>
          <a:sy n="89" d="100"/>
        </p:scale>
        <p:origin x="184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imeline&#10;&#10;Description automatically generated">
            <a:extLst>
              <a:ext uri="{FF2B5EF4-FFF2-40B4-BE49-F238E27FC236}">
                <a16:creationId xmlns:a16="http://schemas.microsoft.com/office/drawing/2014/main" id="{A4E181DB-589D-9B4C-8882-EA8E6574DF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1231900"/>
            <a:ext cx="6248400" cy="576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95</cp:revision>
  <dcterms:created xsi:type="dcterms:W3CDTF">2018-09-11T02:28:50Z</dcterms:created>
  <dcterms:modified xsi:type="dcterms:W3CDTF">2022-02-01T21:59:13Z</dcterms:modified>
</cp:coreProperties>
</file>