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3E9D7E6E-7747-BF4E-A318-FA60F125B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593850"/>
            <a:ext cx="62484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2022-02-01T22:00:23Z</dcterms:modified>
</cp:coreProperties>
</file>