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433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54D069F4-B852-4F4F-95C0-FDB09F4954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3100" y="806450"/>
            <a:ext cx="3124200" cy="661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95</cp:revision>
  <dcterms:created xsi:type="dcterms:W3CDTF">2018-09-11T02:28:50Z</dcterms:created>
  <dcterms:modified xsi:type="dcterms:W3CDTF">2022-02-01T21:26:58Z</dcterms:modified>
</cp:coreProperties>
</file>