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03A9DFB-3545-AC49-8AAD-85C7B64F0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516" y="0"/>
            <a:ext cx="575136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2022-02-01T21:26:33Z</dcterms:modified>
</cp:coreProperties>
</file>