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33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37F8292-2CAC-1847-A535-7F9A0DA5D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838200"/>
            <a:ext cx="62484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2022-02-01T21:25:57Z</dcterms:modified>
</cp:coreProperties>
</file>