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 snapToObjects="1">
      <p:cViewPr varScale="1">
        <p:scale>
          <a:sx n="89" d="100"/>
          <a:sy n="89" d="100"/>
        </p:scale>
        <p:origin x="1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1D568BF0-A9A1-064D-BBA3-B98B1E13B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381000"/>
            <a:ext cx="6248400" cy="746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2022-02-01T22:01:43Z</dcterms:modified>
</cp:coreProperties>
</file>