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4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A094C43-DADB-4945-AF43-3D2A79FD6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971550"/>
            <a:ext cx="62484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94</cp:revision>
  <dcterms:created xsi:type="dcterms:W3CDTF">2018-09-11T02:28:50Z</dcterms:created>
  <dcterms:modified xsi:type="dcterms:W3CDTF">2022-02-01T21:24:28Z</dcterms:modified>
</cp:coreProperties>
</file>